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UNIÃO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2B5A87-A949-4DAF-AB3D-814C1BDFAE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2B5A87-A949-4DAF-AB3D-814C1BDFAE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CB63DB3-C0EA-4BF0-AFD2-069E17B2BF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Pastor amado, </a:t>
            </a:r>
          </a:p>
          <a:p>
            <a:r>
              <a:rPr lang="pt-BR" dirty="0"/>
              <a:t>Contempla-nos aqui; </a:t>
            </a:r>
          </a:p>
          <a:p>
            <a:r>
              <a:rPr lang="pt-BR" dirty="0"/>
              <a:t>Concede que sejamos </a:t>
            </a:r>
          </a:p>
          <a:p>
            <a:r>
              <a:rPr lang="pt-BR" dirty="0"/>
              <a:t>Um corpo só em Ti. </a:t>
            </a:r>
          </a:p>
        </p:txBody>
      </p:sp>
    </p:spTree>
    <p:extLst>
      <p:ext uri="{BB962C8B-B14F-4D97-AF65-F5344CB8AC3E}">
        <p14:creationId xmlns:p14="http://schemas.microsoft.com/office/powerpoint/2010/main" val="1338354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2B5A87-A949-4DAF-AB3D-814C1BDFAE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10CAD30-F709-4142-BE48-E2B03B81F2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Contendas e malícias, </a:t>
            </a:r>
          </a:p>
          <a:p>
            <a:r>
              <a:rPr lang="pt-BR" dirty="0"/>
              <a:t>Que longe de nós vão; </a:t>
            </a:r>
          </a:p>
          <a:p>
            <a:r>
              <a:rPr lang="pt-BR" dirty="0"/>
              <a:t>Nenhum desgosto impeça </a:t>
            </a:r>
          </a:p>
          <a:p>
            <a:r>
              <a:rPr lang="pt-BR" dirty="0"/>
              <a:t>A nossa comunhão! </a:t>
            </a:r>
          </a:p>
        </p:txBody>
      </p:sp>
    </p:spTree>
    <p:extLst>
      <p:ext uri="{BB962C8B-B14F-4D97-AF65-F5344CB8AC3E}">
        <p14:creationId xmlns:p14="http://schemas.microsoft.com/office/powerpoint/2010/main" val="3687446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2B5A87-A949-4DAF-AB3D-814C1BDFAE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492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030FD4-12F8-4A89-990E-65497B64ED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suave e meigo, </a:t>
            </a:r>
          </a:p>
          <a:p>
            <a:r>
              <a:rPr lang="pt-BR" dirty="0"/>
              <a:t>Ensina-nos a amar, </a:t>
            </a:r>
          </a:p>
          <a:p>
            <a:r>
              <a:rPr lang="pt-BR" dirty="0"/>
              <a:t>E como Tu sejamos </a:t>
            </a:r>
          </a:p>
          <a:p>
            <a:r>
              <a:rPr lang="pt-BR" dirty="0"/>
              <a:t>Também no perdoar! </a:t>
            </a:r>
          </a:p>
        </p:txBody>
      </p:sp>
    </p:spTree>
    <p:extLst>
      <p:ext uri="{BB962C8B-B14F-4D97-AF65-F5344CB8AC3E}">
        <p14:creationId xmlns:p14="http://schemas.microsoft.com/office/powerpoint/2010/main" val="3347863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2B5A87-A949-4DAF-AB3D-814C1BDFAE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492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571735F-B6DD-491D-BA25-DEB5405ABB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quanto carecemos  </a:t>
            </a:r>
          </a:p>
          <a:p>
            <a:r>
              <a:rPr lang="pt-BR" dirty="0"/>
              <a:t>Do auxílio do Senhor! </a:t>
            </a:r>
          </a:p>
          <a:p>
            <a:r>
              <a:rPr lang="pt-BR" dirty="0"/>
              <a:t>Unidos, suplicamos </a:t>
            </a:r>
          </a:p>
          <a:p>
            <a:r>
              <a:rPr lang="pt-BR" dirty="0"/>
              <a:t>A Deus por esse amor! </a:t>
            </a:r>
          </a:p>
        </p:txBody>
      </p:sp>
    </p:spTree>
    <p:extLst>
      <p:ext uri="{BB962C8B-B14F-4D97-AF65-F5344CB8AC3E}">
        <p14:creationId xmlns:p14="http://schemas.microsoft.com/office/powerpoint/2010/main" val="132601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2B5A87-A949-4DAF-AB3D-814C1BDFAE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38DE145-A75F-4A0A-948E-FEB3C2BCD4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Tua igreja toda </a:t>
            </a:r>
          </a:p>
          <a:p>
            <a:r>
              <a:rPr lang="pt-BR" dirty="0"/>
              <a:t>Andar em santa união, </a:t>
            </a:r>
          </a:p>
          <a:p>
            <a:r>
              <a:rPr lang="pt-BR" dirty="0"/>
              <a:t>Então será bendito </a:t>
            </a:r>
          </a:p>
          <a:p>
            <a:r>
              <a:rPr lang="pt-BR" dirty="0"/>
              <a:t>O nome de “cristão”. </a:t>
            </a:r>
          </a:p>
        </p:txBody>
      </p:sp>
    </p:spTree>
    <p:extLst>
      <p:ext uri="{BB962C8B-B14F-4D97-AF65-F5344CB8AC3E}">
        <p14:creationId xmlns:p14="http://schemas.microsoft.com/office/powerpoint/2010/main" val="587320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2B5A87-A949-4DAF-AB3D-814C1BDFAE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290C707-7638-4D5E-A463-4161047519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Assim, o que pediste </a:t>
            </a:r>
          </a:p>
          <a:p>
            <a:r>
              <a:rPr lang="pt-BR" dirty="0"/>
              <a:t>Em nós se cumprirá, </a:t>
            </a:r>
          </a:p>
          <a:p>
            <a:r>
              <a:rPr lang="pt-BR" dirty="0"/>
              <a:t>E o mundo em nós, Teus filhos,</a:t>
            </a:r>
          </a:p>
          <a:p>
            <a:r>
              <a:rPr lang="pt-BR" dirty="0"/>
              <a:t>Então distinguirá! </a:t>
            </a:r>
          </a:p>
        </p:txBody>
      </p:sp>
    </p:spTree>
    <p:extLst>
      <p:ext uri="{BB962C8B-B14F-4D97-AF65-F5344CB8AC3E}">
        <p14:creationId xmlns:p14="http://schemas.microsoft.com/office/powerpoint/2010/main" val="1426817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77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UNIÃO</vt:lpstr>
      <vt:lpstr>UNIÃO</vt:lpstr>
      <vt:lpstr>UNIÃO</vt:lpstr>
      <vt:lpstr>UNIÃO</vt:lpstr>
      <vt:lpstr>UNIÃO</vt:lpstr>
      <vt:lpstr>UNIÃO</vt:lpstr>
      <vt:lpstr>UNIÃO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2019-06-12T23:08:27Z</dcterms:modified>
</cp:coreProperties>
</file>

<file path=docProps/thumbnail.jpeg>
</file>